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304" r:id="rId2"/>
    <p:sldId id="305" r:id="rId3"/>
    <p:sldId id="307" r:id="rId4"/>
    <p:sldId id="306" r:id="rId5"/>
    <p:sldId id="308" r:id="rId6"/>
    <p:sldId id="309" r:id="rId7"/>
  </p:sldIdLst>
  <p:sldSz cx="9144000" cy="6858000" type="screen4x3"/>
  <p:notesSz cx="6797675" cy="99266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71" autoAdjust="0"/>
    <p:restoredTop sz="90929"/>
  </p:normalViewPr>
  <p:slideViewPr>
    <p:cSldViewPr>
      <p:cViewPr varScale="1">
        <p:scale>
          <a:sx n="77" d="100"/>
          <a:sy n="77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06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3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06" y="9430703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93764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22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2" y="4715351"/>
            <a:ext cx="5438773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118"/>
            <a:ext cx="2945871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22" y="9429118"/>
            <a:ext cx="2945871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98019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98EB14-192E-4FAC-8A50-1F09D228FD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44873-E274-4898-883B-59964CFD786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56F49-25F7-4861-BDC0-9FA167A56F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0836E0-B570-45ED-8DFC-19E462329E3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FCB58-4ADD-42B5-9224-F7EDDF535F6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9B7A8-DEF8-433B-9A17-98522F4067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192D9-6C32-466C-A4D1-BAFA8FB2D4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D35AD-DF3F-414C-978C-73A71018A64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7F1D9-8947-43B4-91E5-6E915A084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C3437-3489-4E4F-ACC3-121AC72CB3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5B9135-E22D-41F8-957B-ED3D2EBDE92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D74D76-8823-4583-AA28-36916BAF205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412777"/>
            <a:ext cx="7848600" cy="4968551"/>
          </a:xfrm>
        </p:spPr>
        <p:txBody>
          <a:bodyPr>
            <a:normAutofit fontScale="92500" lnSpcReduction="20000"/>
          </a:bodyPr>
          <a:lstStyle/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When creating a solution to a problem we need to consider a number of factors which make of the specifications of the solution.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The specifications of a solution consist of: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/>
              <a:t>R</a:t>
            </a:r>
            <a:r>
              <a:rPr lang="en-US" sz="3600" dirty="0" smtClean="0"/>
              <a:t>equirements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Constraints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Scope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Solution specifications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412777"/>
            <a:ext cx="8280919" cy="5112567"/>
          </a:xfrm>
        </p:spPr>
        <p:txBody>
          <a:bodyPr>
            <a:normAutofit fontScale="92500"/>
          </a:bodyPr>
          <a:lstStyle/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What your information needs to do, the qualities it should have and what data is required to create the information.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For example think about the output required (info) by the users. What should it tell them? How are they going to use the info?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When this has been decided then the required data can be identified.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95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052736"/>
            <a:ext cx="8424935" cy="5184575"/>
          </a:xfrm>
        </p:spPr>
        <p:txBody>
          <a:bodyPr>
            <a:normAutofit fontScale="77500" lnSpcReduction="20000"/>
          </a:bodyPr>
          <a:lstStyle/>
          <a:p>
            <a:pPr marL="0" indent="17463">
              <a:spcAft>
                <a:spcPts val="1200"/>
              </a:spcAft>
              <a:buNone/>
            </a:pPr>
            <a:r>
              <a:rPr lang="en-US" sz="3600" b="1" dirty="0" smtClean="0"/>
              <a:t>Functional requirements: </a:t>
            </a:r>
            <a:r>
              <a:rPr lang="en-US" sz="3600" dirty="0" smtClean="0"/>
              <a:t>the tasks that the solution should be able to perform, </a:t>
            </a:r>
            <a:r>
              <a:rPr lang="en-US" sz="3600" dirty="0" err="1" smtClean="0"/>
              <a:t>eg</a:t>
            </a:r>
            <a:r>
              <a:rPr lang="en-US" sz="3600" dirty="0" smtClean="0"/>
              <a:t>: what reports, charts </a:t>
            </a:r>
            <a:r>
              <a:rPr lang="en-US" sz="3600" dirty="0" err="1" smtClean="0"/>
              <a:t>etc</a:t>
            </a:r>
            <a:r>
              <a:rPr lang="en-US" sz="3600" dirty="0" smtClean="0"/>
              <a:t> are required by the user.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SAT Outcome, that it lets your reach a valid &amp; substantiated conclusion as to whether your hypothesis is supported or refuted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b="1" dirty="0" smtClean="0"/>
              <a:t>Non-functional requirements: </a:t>
            </a:r>
            <a:r>
              <a:rPr lang="en-US" sz="3600" dirty="0" smtClean="0"/>
              <a:t>the attributes or qualities of the info, </a:t>
            </a:r>
            <a:r>
              <a:rPr lang="en-US" sz="3600" dirty="0" err="1" smtClean="0"/>
              <a:t>eg</a:t>
            </a:r>
            <a:r>
              <a:rPr lang="en-US" sz="3600" dirty="0" smtClean="0"/>
              <a:t>: accurate, easy to use, secure etc.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b="1" dirty="0" smtClean="0"/>
              <a:t>Data requirements: </a:t>
            </a:r>
            <a:r>
              <a:rPr lang="en-US" sz="3600" dirty="0" smtClean="0"/>
              <a:t>the data selected must be able to produce the required output.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16632"/>
            <a:ext cx="7772400" cy="935955"/>
          </a:xfrm>
        </p:spPr>
        <p:txBody>
          <a:bodyPr/>
          <a:lstStyle/>
          <a:p>
            <a:pPr algn="ctr"/>
            <a:r>
              <a:rPr lang="en-US" dirty="0" smtClean="0"/>
              <a:t>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457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412777"/>
            <a:ext cx="8280919" cy="5112567"/>
          </a:xfrm>
        </p:spPr>
        <p:txBody>
          <a:bodyPr>
            <a:normAutofit/>
          </a:bodyPr>
          <a:lstStyle/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The limits and restrictions under which your solution must be produced.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This will usually reduce your freedom of design choice.</a:t>
            </a:r>
          </a:p>
          <a:p>
            <a:pPr marL="0" indent="17463">
              <a:spcAft>
                <a:spcPts val="1200"/>
              </a:spcAft>
              <a:buNone/>
            </a:pP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Constraints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888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836712"/>
            <a:ext cx="8496943" cy="5112567"/>
          </a:xfrm>
        </p:spPr>
        <p:txBody>
          <a:bodyPr>
            <a:normAutofit fontScale="77500" lnSpcReduction="20000"/>
          </a:bodyPr>
          <a:lstStyle/>
          <a:p>
            <a:pPr marL="0" indent="17463">
              <a:spcAft>
                <a:spcPts val="1200"/>
              </a:spcAft>
              <a:buNone/>
            </a:pPr>
            <a:r>
              <a:rPr lang="en-US" sz="2800" dirty="0" smtClean="0"/>
              <a:t>Constraints will usually fall into five categories:</a:t>
            </a:r>
          </a:p>
          <a:p>
            <a:pPr marL="266700" indent="-266700">
              <a:spcAft>
                <a:spcPts val="1200"/>
              </a:spcAft>
            </a:pPr>
            <a:r>
              <a:rPr lang="en-US" sz="2800" b="1" dirty="0" smtClean="0"/>
              <a:t>Economic:</a:t>
            </a:r>
            <a:r>
              <a:rPr lang="en-US" sz="2800" dirty="0" smtClean="0"/>
              <a:t> relating to cost &amp; time. How long can you afford to spend on creating the solution?</a:t>
            </a:r>
          </a:p>
          <a:p>
            <a:pPr marL="266700" indent="-266700">
              <a:spcAft>
                <a:spcPts val="1200"/>
              </a:spcAft>
            </a:pPr>
            <a:r>
              <a:rPr lang="en-US" sz="2800" b="1" dirty="0" smtClean="0"/>
              <a:t>Technical:</a:t>
            </a:r>
            <a:r>
              <a:rPr lang="en-US" sz="2800" dirty="0" smtClean="0"/>
              <a:t> availability of equipment (hardware &amp; software), capacity limitations and security requirements.</a:t>
            </a:r>
          </a:p>
          <a:p>
            <a:pPr marL="266700" indent="-266700">
              <a:spcAft>
                <a:spcPts val="1200"/>
              </a:spcAft>
            </a:pPr>
            <a:r>
              <a:rPr lang="en-US" sz="2800" b="1" dirty="0" smtClean="0"/>
              <a:t>Social:</a:t>
            </a:r>
            <a:r>
              <a:rPr lang="en-US" sz="2800" dirty="0" smtClean="0"/>
              <a:t> expertise of users.</a:t>
            </a:r>
          </a:p>
          <a:p>
            <a:pPr marL="266700" indent="-266700">
              <a:spcAft>
                <a:spcPts val="1200"/>
              </a:spcAft>
            </a:pPr>
            <a:r>
              <a:rPr lang="en-US" sz="2800" b="1" dirty="0" smtClean="0"/>
              <a:t>Legal:</a:t>
            </a:r>
            <a:r>
              <a:rPr lang="en-US" sz="2800" dirty="0" smtClean="0"/>
              <a:t> legislation such as copyright &amp; privacy.</a:t>
            </a:r>
          </a:p>
          <a:p>
            <a:pPr marL="266700" indent="-266700">
              <a:spcAft>
                <a:spcPts val="1200"/>
              </a:spcAft>
            </a:pPr>
            <a:r>
              <a:rPr lang="en-US" sz="2800" b="1" dirty="0" smtClean="0"/>
              <a:t>Usability:</a:t>
            </a:r>
            <a:r>
              <a:rPr lang="en-US" sz="2800" dirty="0" smtClean="0"/>
              <a:t> can intended users operate the solution. Does it serve its intended purpose</a:t>
            </a:r>
            <a:r>
              <a:rPr lang="en-US" sz="2800" dirty="0" smtClean="0"/>
              <a:t>?</a:t>
            </a:r>
          </a:p>
          <a:p>
            <a:pPr marL="266700" indent="-266700">
              <a:spcAft>
                <a:spcPts val="1200"/>
              </a:spcAft>
            </a:pPr>
            <a:r>
              <a:rPr lang="en-AU" sz="2800" dirty="0"/>
              <a:t>Example, could not get permission, de-identify  the respondents, ran out of time, could not get a picture you wanted</a:t>
            </a:r>
          </a:p>
          <a:p>
            <a:pPr marL="266700" indent="-266700">
              <a:spcAft>
                <a:spcPts val="1200"/>
              </a:spcAft>
            </a:pPr>
            <a:endParaRPr lang="en-US" sz="2800" dirty="0" smtClean="0"/>
          </a:p>
          <a:p>
            <a:pPr marL="0" indent="17463">
              <a:spcAft>
                <a:spcPts val="1200"/>
              </a:spcAft>
              <a:buNone/>
            </a:pPr>
            <a:endParaRPr lang="en-US" sz="3600" dirty="0" smtClean="0"/>
          </a:p>
          <a:p>
            <a:pPr marL="0" indent="17463">
              <a:spcAft>
                <a:spcPts val="1200"/>
              </a:spcAft>
              <a:buNone/>
            </a:pP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17140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Constraints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330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052736"/>
            <a:ext cx="8640960" cy="5256584"/>
          </a:xfrm>
        </p:spPr>
        <p:txBody>
          <a:bodyPr>
            <a:normAutofit fontScale="85000" lnSpcReduction="20000"/>
          </a:bodyPr>
          <a:lstStyle/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States the boundaries or parameters, What </a:t>
            </a:r>
            <a:r>
              <a:rPr lang="en-US" sz="3600" dirty="0" smtClean="0"/>
              <a:t>the info produced must achieve and what it is not required to achieve.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For example what info does your solution need to produce to support or refute your </a:t>
            </a:r>
            <a:r>
              <a:rPr lang="en-US" sz="3600" dirty="0" smtClean="0"/>
              <a:t>hypothesis; what will or will not be covered</a:t>
            </a:r>
            <a:endParaRPr lang="en-US" sz="3600" dirty="0" smtClean="0"/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This should be defined precisely so developers can effectively allocate time &amp; resources to the project.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Scope largely defined by its functional &amp; non-functional requirements</a:t>
            </a:r>
          </a:p>
          <a:p>
            <a:pPr marL="0" indent="17463">
              <a:spcAft>
                <a:spcPts val="1200"/>
              </a:spcAft>
              <a:buNone/>
            </a:pP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99392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Scope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8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2209</TotalTime>
  <Words>383</Words>
  <Application>Microsoft Office PowerPoint</Application>
  <PresentationFormat>On-screen Show (4:3)</PresentationFormat>
  <Paragraphs>32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Solution specifications</vt:lpstr>
      <vt:lpstr>Requirements</vt:lpstr>
      <vt:lpstr>Requirements</vt:lpstr>
      <vt:lpstr>Constraints</vt:lpstr>
      <vt:lpstr>Constraints</vt:lpstr>
      <vt:lpstr>Scope</vt:lpstr>
    </vt:vector>
  </TitlesOfParts>
  <Company>Department of Education Employment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Baird, Kelvin G</cp:lastModifiedBy>
  <cp:revision>202</cp:revision>
  <cp:lastPrinted>2017-01-04T01:18:22Z</cp:lastPrinted>
  <dcterms:created xsi:type="dcterms:W3CDTF">2003-10-07T23:42:24Z</dcterms:created>
  <dcterms:modified xsi:type="dcterms:W3CDTF">2017-01-04T01:21:02Z</dcterms:modified>
</cp:coreProperties>
</file>